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93" r:id="rId2"/>
    <p:sldId id="273" r:id="rId3"/>
    <p:sldId id="294" r:id="rId4"/>
    <p:sldId id="295" r:id="rId5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唐 昊" initials="唐" lastIdx="5" clrIdx="0"/>
  <p:cmAuthor id="2" name="作者" initials="A" lastIdx="0" clrIdx="1"/>
  <p:cmAuthor id="3" name="37941" initials="3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29F"/>
    <a:srgbClr val="FFFFFF"/>
    <a:srgbClr val="98D9FF"/>
    <a:srgbClr val="DBF2FF"/>
    <a:srgbClr val="61C4FE"/>
    <a:srgbClr val="9CD8FE"/>
    <a:srgbClr val="DB7AF6"/>
    <a:srgbClr val="317F97"/>
    <a:srgbClr val="51BAFD"/>
    <a:srgbClr val="796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BF6D18-39FE-4F62-982B-516FA106DCAB}" styleName="{385b2ea8-0d66-414d-9127-dde3b277f022}">
    <a:wholeTbl>
      <a:tcTxStyle>
        <a:fontRef idx="none">
          <a:prstClr val="black"/>
        </a:fontRef>
      </a:tcTxStyle>
      <a:tcStyle>
        <a:tcBdr>
          <a:top>
            <a:ln w="76200" cmpd="sng">
              <a:solidFill>
                <a:srgbClr val="2D4F94"/>
              </a:solidFill>
            </a:ln>
          </a:top>
          <a:bottom>
            <a:ln w="76200" cmpd="sng">
              <a:solidFill>
                <a:srgbClr val="2D4F94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D6E1F3"/>
          </a:solidFill>
        </a:fill>
      </a:tcStyle>
    </a:band1H>
    <a:firstRow>
      <a:tcTxStyle>
        <a:fontRef idx="none">
          <a:prstClr val="black"/>
        </a:fontRef>
      </a:tcTxStyle>
      <a:tcStyle>
        <a:tcBdr/>
        <a:fill>
          <a:solidFill>
            <a:srgbClr val="2D4F9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648" y="58"/>
      </p:cViewPr>
      <p:guideLst>
        <p:guide orient="horz" pos="223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 descr="logo2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1"/>
          <a:srcRect l="3275" t="5813" r="5021" b="32593"/>
          <a:stretch>
            <a:fillRect/>
          </a:stretch>
        </p:blipFill>
        <p:spPr>
          <a:xfrm>
            <a:off x="340995" y="317500"/>
            <a:ext cx="497205" cy="408940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>
            <p:custDataLst>
              <p:tags r:id="rId20"/>
            </p:custDataLst>
          </p:nvPr>
        </p:nvCxnSpPr>
        <p:spPr>
          <a:xfrm>
            <a:off x="324311" y="912336"/>
            <a:ext cx="11543377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4.png"/><Relationship Id="rId5" Type="http://schemas.openxmlformats.org/officeDocument/2006/relationships/tags" Target="../tags/tag70.xml"/><Relationship Id="rId10" Type="http://schemas.openxmlformats.org/officeDocument/2006/relationships/image" Target="../media/image3.png"/><Relationship Id="rId4" Type="http://schemas.openxmlformats.org/officeDocument/2006/relationships/tags" Target="../tags/tag69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458"/>
            <a:ext cx="12192000" cy="6857542"/>
          </a:xfrm>
          <a:prstGeom prst="rect">
            <a:avLst/>
          </a:prstGeom>
        </p:spPr>
      </p:pic>
      <p:pic>
        <p:nvPicPr>
          <p:cNvPr id="20" name="图片 19" descr="logo2 拷贝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075" y="265430"/>
            <a:ext cx="722630" cy="88392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2535555" y="2266930"/>
            <a:ext cx="7078345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prstMaterial="powder"/>
          </a:bodyPr>
          <a:lstStyle>
            <a:defPPr>
              <a:defRPr lang="zh-CN"/>
            </a:defPPr>
            <a:lvl1pPr algn="dist">
              <a:defRPr sz="6600">
                <a:gradFill flip="none" rotWithShape="1">
                  <a:gsLst>
                    <a:gs pos="35000">
                      <a:schemeClr val="bg1"/>
                    </a:gs>
                    <a:gs pos="100000">
                      <a:srgbClr val="B8C4DE"/>
                    </a:gs>
                  </a:gsLst>
                  <a:lin ang="54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字魂143号-狂傲行书" panose="00000500000000000000" pitchFamily="2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5400" b="1" spc="300" dirty="0">
                <a:gradFill>
                  <a:gsLst>
                    <a:gs pos="56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+mn-ea"/>
              </a:rPr>
              <a:t>自动打标</a:t>
            </a:r>
            <a:endParaRPr lang="zh-CN" altLang="en-US" sz="5400" b="1" spc="300" dirty="0">
              <a:gradFill>
                <a:gsLst>
                  <a:gs pos="5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华文细黑" panose="02010600040101010101" pitchFamily="2" charset="-122"/>
              <a:cs typeface="+mn-cs"/>
              <a:sym typeface="思源黑体 CN Light" panose="020B0300000000000000" pitchFamily="34" charset="-122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3"/>
            </p:custDataLst>
          </p:nvPr>
        </p:nvCxnSpPr>
        <p:spPr>
          <a:xfrm>
            <a:off x="2328182" y="3331115"/>
            <a:ext cx="7535636" cy="0"/>
          </a:xfrm>
          <a:prstGeom prst="line">
            <a:avLst/>
          </a:prstGeom>
          <a:ln w="12700">
            <a:gradFill flip="none" rotWithShape="1">
              <a:gsLst>
                <a:gs pos="50000">
                  <a:schemeClr val="bg1"/>
                </a:gs>
                <a:gs pos="0">
                  <a:srgbClr val="E2E5EC">
                    <a:alpha val="0"/>
                  </a:srgbClr>
                </a:gs>
                <a:gs pos="100000">
                  <a:srgbClr val="E2E5EC">
                    <a:alpha val="0"/>
                  </a:srgb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4652336" y="1439043"/>
            <a:ext cx="2887329" cy="82844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5400" dirty="0">
                <a:ln>
                  <a:gradFill>
                    <a:gsLst>
                      <a:gs pos="0">
                        <a:schemeClr val="bg1">
                          <a:alpha val="92000"/>
                        </a:schemeClr>
                      </a:gs>
                      <a:gs pos="87000">
                        <a:schemeClr val="bg1">
                          <a:alpha val="5000"/>
                        </a:schemeClr>
                      </a:gs>
                    </a:gsLst>
                    <a:lin ang="5400000" scaled="1"/>
                  </a:gradFill>
                </a:ln>
                <a:noFill/>
                <a:latin typeface="思源宋体 Heavy" panose="02020900000000000000" pitchFamily="18" charset="-122"/>
                <a:ea typeface="思源宋体 Heavy" panose="02020900000000000000" pitchFamily="18" charset="-122"/>
                <a:sym typeface="思源黑体 CN Normal" panose="020B0400000000000000" pitchFamily="34" charset="-122"/>
              </a:rPr>
              <a:t>2024</a:t>
            </a:r>
            <a:endParaRPr lang="zh-CN" altLang="en-US" sz="5400" dirty="0">
              <a:ln>
                <a:gradFill>
                  <a:gsLst>
                    <a:gs pos="0">
                      <a:schemeClr val="bg1">
                        <a:alpha val="92000"/>
                      </a:schemeClr>
                    </a:gs>
                    <a:gs pos="87000">
                      <a:schemeClr val="bg1">
                        <a:alpha val="5000"/>
                      </a:schemeClr>
                    </a:gs>
                  </a:gsLst>
                  <a:lin ang="5400000" scaled="1"/>
                </a:gradFill>
              </a:ln>
              <a:noFill/>
              <a:latin typeface="思源宋体 Heavy" panose="02020900000000000000" pitchFamily="18" charset="-122"/>
              <a:ea typeface="思源宋体 Heavy" panose="02020900000000000000" pitchFamily="18" charset="-122"/>
              <a:sym typeface="思源黑体 CN Normal" panose="020B0400000000000000" pitchFamily="34" charset="-122"/>
            </a:endParaRPr>
          </a:p>
        </p:txBody>
      </p:sp>
      <p:pic>
        <p:nvPicPr>
          <p:cNvPr id="35" name="图片 34" descr="资源 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86360" y="3054985"/>
            <a:ext cx="12278360" cy="3803015"/>
          </a:xfrm>
          <a:prstGeom prst="rect">
            <a:avLst/>
          </a:prstGeom>
        </p:spPr>
      </p:pic>
      <p:sp>
        <p:nvSpPr>
          <p:cNvPr id="29" name="平行四边形 28"/>
          <p:cNvSpPr/>
          <p:nvPr>
            <p:custDataLst>
              <p:tags r:id="rId5"/>
            </p:custDataLst>
          </p:nvPr>
        </p:nvSpPr>
        <p:spPr>
          <a:xfrm>
            <a:off x="7593857" y="3737449"/>
            <a:ext cx="338384" cy="440319"/>
          </a:xfrm>
          <a:prstGeom prst="parallelogram">
            <a:avLst>
              <a:gd name="adj" fmla="val 4274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anose="020B0400000000000000" pitchFamily="34" charset="-122"/>
              <a:ea typeface="思源黑体 CN Medium" panose="020B0600000000000000" charset="-122"/>
              <a:sym typeface="思源黑体 CN Normal" panose="020B0400000000000000" pitchFamily="34" charset="-122"/>
            </a:endParaRPr>
          </a:p>
        </p:txBody>
      </p:sp>
      <p:sp>
        <p:nvSpPr>
          <p:cNvPr id="30" name="平行四边形 29"/>
          <p:cNvSpPr/>
          <p:nvPr>
            <p:custDataLst>
              <p:tags r:id="rId6"/>
            </p:custDataLst>
          </p:nvPr>
        </p:nvSpPr>
        <p:spPr>
          <a:xfrm>
            <a:off x="4652645" y="3737610"/>
            <a:ext cx="2892425" cy="440055"/>
          </a:xfrm>
          <a:prstGeom prst="parallelogram">
            <a:avLst>
              <a:gd name="adj" fmla="val 28715"/>
            </a:avLst>
          </a:prstGeom>
          <a:noFill/>
          <a:ln>
            <a:gradFill>
              <a:gsLst>
                <a:gs pos="0">
                  <a:schemeClr val="bg1">
                    <a:alpha val="39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anose="020B0400000000000000" pitchFamily="34" charset="-122"/>
              <a:ea typeface="思源黑体 CN Medium" panose="020B0600000000000000" charset="-122"/>
              <a:sym typeface="思源黑体 CN Normal" panose="020B0400000000000000" pitchFamily="34" charset="-122"/>
            </a:endParaRPr>
          </a:p>
        </p:txBody>
      </p:sp>
      <p:sp>
        <p:nvSpPr>
          <p:cNvPr id="31" name="平行四边形 30"/>
          <p:cNvSpPr/>
          <p:nvPr>
            <p:custDataLst>
              <p:tags r:id="rId7"/>
            </p:custDataLst>
          </p:nvPr>
        </p:nvSpPr>
        <p:spPr>
          <a:xfrm>
            <a:off x="4284525" y="3737449"/>
            <a:ext cx="338384" cy="440319"/>
          </a:xfrm>
          <a:prstGeom prst="parallelogram">
            <a:avLst>
              <a:gd name="adj" fmla="val 4274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anose="020B0400000000000000" pitchFamily="34" charset="-122"/>
              <a:ea typeface="思源黑体 CN Medium" panose="020B0600000000000000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38725" y="3762375"/>
            <a:ext cx="20891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dist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  <a:sym typeface="+mn-ea"/>
              </a:rPr>
              <a:t>改造方案</a:t>
            </a:r>
            <a:endParaRPr lang="zh-CN" altLang="en-US" sz="2000" dirty="0">
              <a:solidFill>
                <a:schemeClr val="bg1"/>
              </a:solidFill>
              <a:latin typeface="思源宋体" panose="02020400000000000000" pitchFamily="18" charset="-122"/>
              <a:ea typeface="思源宋体" panose="02020400000000000000" pitchFamily="18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/>
          <p:nvPr>
            <p:custDataLst>
              <p:tags r:id="rId1"/>
            </p:custDataLst>
          </p:nvPr>
        </p:nvSpPr>
        <p:spPr>
          <a:xfrm>
            <a:off x="9368940" y="538379"/>
            <a:ext cx="2219924" cy="47009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altLang="en-US" sz="2000" kern="1100" dirty="0">
                <a:solidFill>
                  <a:schemeClr val="bg1"/>
                </a:solidFill>
                <a:latin typeface="汉仪旗黑-70S" panose="00020600040101010101" pitchFamily="18" charset="-122"/>
                <a:ea typeface="汉仪旗黑-70S" panose="00020600040101010101" pitchFamily="18" charset="-122"/>
              </a:rPr>
              <a:t>激光热处理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7642D1-73BF-5A64-D3F7-CD043887D7C5}"/>
              </a:ext>
            </a:extLst>
          </p:cNvPr>
          <p:cNvSpPr txBox="1"/>
          <p:nvPr/>
        </p:nvSpPr>
        <p:spPr>
          <a:xfrm>
            <a:off x="4888324" y="245991"/>
            <a:ext cx="3591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总体流程（俯视）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811C45-2246-3F29-C4DF-37E788ED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858" y="1132457"/>
            <a:ext cx="8384283" cy="5187164"/>
          </a:xfrm>
          <a:prstGeom prst="rect">
            <a:avLst/>
          </a:prstGeom>
        </p:spPr>
      </p:pic>
      <p:sp>
        <p:nvSpPr>
          <p:cNvPr id="6" name="对话气泡: 矩形 5">
            <a:extLst>
              <a:ext uri="{FF2B5EF4-FFF2-40B4-BE49-F238E27FC236}">
                <a16:creationId xmlns:a16="http://schemas.microsoft.com/office/drawing/2014/main" id="{613C17AE-D9B2-C7F6-65AF-101A69BD9EDF}"/>
              </a:ext>
            </a:extLst>
          </p:cNvPr>
          <p:cNvSpPr/>
          <p:nvPr/>
        </p:nvSpPr>
        <p:spPr>
          <a:xfrm>
            <a:off x="1903858" y="2958353"/>
            <a:ext cx="1108283" cy="612648"/>
          </a:xfrm>
          <a:prstGeom prst="wedgeRectCallout">
            <a:avLst>
              <a:gd name="adj1" fmla="val 264776"/>
              <a:gd name="adj2" fmla="val 127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1</a:t>
            </a:r>
            <a:r>
              <a:rPr lang="zh-CN" altLang="en-US" dirty="0"/>
              <a:t>：取</a:t>
            </a:r>
            <a:r>
              <a:rPr lang="en-US" altLang="zh-CN" dirty="0"/>
              <a:t>1</a:t>
            </a:r>
            <a:r>
              <a:rPr lang="zh-CN" altLang="en-US" dirty="0"/>
              <a:t>号料</a:t>
            </a:r>
          </a:p>
        </p:txBody>
      </p:sp>
      <p:sp>
        <p:nvSpPr>
          <p:cNvPr id="7" name="对话气泡: 矩形 6">
            <a:extLst>
              <a:ext uri="{FF2B5EF4-FFF2-40B4-BE49-F238E27FC236}">
                <a16:creationId xmlns:a16="http://schemas.microsoft.com/office/drawing/2014/main" id="{3CB84F22-65B3-D0FF-6B91-C744676C77E0}"/>
              </a:ext>
            </a:extLst>
          </p:cNvPr>
          <p:cNvSpPr/>
          <p:nvPr/>
        </p:nvSpPr>
        <p:spPr>
          <a:xfrm>
            <a:off x="8109716" y="1425388"/>
            <a:ext cx="2178425" cy="612648"/>
          </a:xfrm>
          <a:prstGeom prst="wedgeRectCallout">
            <a:avLst>
              <a:gd name="adj1" fmla="val -50862"/>
              <a:gd name="adj2" fmla="val 39027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2</a:t>
            </a:r>
            <a:r>
              <a:rPr lang="zh-CN" altLang="en-US" dirty="0"/>
              <a:t>：放置</a:t>
            </a:r>
            <a:r>
              <a:rPr lang="en-US" altLang="zh-CN" dirty="0"/>
              <a:t>1</a:t>
            </a:r>
            <a:r>
              <a:rPr lang="zh-CN" altLang="en-US" dirty="0"/>
              <a:t>号料到打标机待料工位</a:t>
            </a:r>
          </a:p>
        </p:txBody>
      </p:sp>
      <p:sp>
        <p:nvSpPr>
          <p:cNvPr id="8" name="对话气泡: 矩形 7">
            <a:extLst>
              <a:ext uri="{FF2B5EF4-FFF2-40B4-BE49-F238E27FC236}">
                <a16:creationId xmlns:a16="http://schemas.microsoft.com/office/drawing/2014/main" id="{78ABBA11-ADF2-54E3-23AD-43C8E122E09D}"/>
              </a:ext>
            </a:extLst>
          </p:cNvPr>
          <p:cNvSpPr/>
          <p:nvPr/>
        </p:nvSpPr>
        <p:spPr>
          <a:xfrm>
            <a:off x="3370730" y="1132457"/>
            <a:ext cx="2043953" cy="612648"/>
          </a:xfrm>
          <a:prstGeom prst="wedgeRectCallout">
            <a:avLst>
              <a:gd name="adj1" fmla="val 61706"/>
              <a:gd name="adj2" fmla="val 30979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3</a:t>
            </a:r>
            <a:r>
              <a:rPr lang="zh-CN" altLang="en-US" dirty="0"/>
              <a:t>：取</a:t>
            </a:r>
            <a:r>
              <a:rPr lang="en-US" altLang="zh-CN" dirty="0"/>
              <a:t>2</a:t>
            </a:r>
            <a:r>
              <a:rPr lang="zh-CN" altLang="en-US" dirty="0"/>
              <a:t>号料并等待打标完成</a:t>
            </a:r>
          </a:p>
        </p:txBody>
      </p:sp>
      <p:sp>
        <p:nvSpPr>
          <p:cNvPr id="9" name="对话气泡: 矩形 8">
            <a:extLst>
              <a:ext uri="{FF2B5EF4-FFF2-40B4-BE49-F238E27FC236}">
                <a16:creationId xmlns:a16="http://schemas.microsoft.com/office/drawing/2014/main" id="{44D0241C-CF69-185E-AEC5-E8F7DEDBC916}"/>
              </a:ext>
            </a:extLst>
          </p:cNvPr>
          <p:cNvSpPr/>
          <p:nvPr/>
        </p:nvSpPr>
        <p:spPr>
          <a:xfrm>
            <a:off x="5931295" y="1308816"/>
            <a:ext cx="2043953" cy="845792"/>
          </a:xfrm>
          <a:prstGeom prst="wedgeRectCallout">
            <a:avLst>
              <a:gd name="adj1" fmla="val 44551"/>
              <a:gd name="adj2" fmla="val 27878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4</a:t>
            </a:r>
            <a:r>
              <a:rPr lang="zh-CN" altLang="en-US" dirty="0"/>
              <a:t>：放置</a:t>
            </a:r>
            <a:r>
              <a:rPr lang="en-US" altLang="zh-CN" dirty="0"/>
              <a:t>2</a:t>
            </a:r>
            <a:r>
              <a:rPr lang="zh-CN" altLang="en-US" dirty="0"/>
              <a:t>号料到待料位，并在打标位取走</a:t>
            </a:r>
            <a:r>
              <a:rPr lang="en-US" altLang="zh-CN" dirty="0"/>
              <a:t>1</a:t>
            </a:r>
            <a:r>
              <a:rPr lang="zh-CN" altLang="en-US" dirty="0"/>
              <a:t>号料</a:t>
            </a:r>
          </a:p>
        </p:txBody>
      </p:sp>
      <p:sp>
        <p:nvSpPr>
          <p:cNvPr id="10" name="对话气泡: 矩形 9">
            <a:extLst>
              <a:ext uri="{FF2B5EF4-FFF2-40B4-BE49-F238E27FC236}">
                <a16:creationId xmlns:a16="http://schemas.microsoft.com/office/drawing/2014/main" id="{84D8BB5C-736E-7440-E761-2B03AC0BCE80}"/>
              </a:ext>
            </a:extLst>
          </p:cNvPr>
          <p:cNvSpPr/>
          <p:nvPr/>
        </p:nvSpPr>
        <p:spPr>
          <a:xfrm>
            <a:off x="7271516" y="5103961"/>
            <a:ext cx="1927412" cy="612648"/>
          </a:xfrm>
          <a:prstGeom prst="wedgeRectCallout">
            <a:avLst>
              <a:gd name="adj1" fmla="val -144527"/>
              <a:gd name="adj2" fmla="val -33258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5</a:t>
            </a:r>
            <a:r>
              <a:rPr lang="zh-CN" altLang="en-US" dirty="0"/>
              <a:t>：放回</a:t>
            </a:r>
            <a:r>
              <a:rPr lang="en-US" altLang="zh-CN" dirty="0"/>
              <a:t>1</a:t>
            </a:r>
            <a:r>
              <a:rPr lang="zh-CN" altLang="en-US" dirty="0"/>
              <a:t>号料</a:t>
            </a:r>
          </a:p>
        </p:txBody>
      </p:sp>
      <p:sp>
        <p:nvSpPr>
          <p:cNvPr id="15" name="对话气泡: 矩形 14">
            <a:extLst>
              <a:ext uri="{FF2B5EF4-FFF2-40B4-BE49-F238E27FC236}">
                <a16:creationId xmlns:a16="http://schemas.microsoft.com/office/drawing/2014/main" id="{4BF98E60-3594-6B26-0A00-1015D6E1AFEC}"/>
              </a:ext>
            </a:extLst>
          </p:cNvPr>
          <p:cNvSpPr/>
          <p:nvPr/>
        </p:nvSpPr>
        <p:spPr>
          <a:xfrm>
            <a:off x="972058" y="4135440"/>
            <a:ext cx="2021014" cy="1064234"/>
          </a:xfrm>
          <a:prstGeom prst="wedgeRectCallout">
            <a:avLst>
              <a:gd name="adj1" fmla="val 77978"/>
              <a:gd name="adj2" fmla="val 7013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6</a:t>
            </a:r>
            <a:r>
              <a:rPr lang="zh-CN" altLang="en-US" dirty="0"/>
              <a:t>：取完</a:t>
            </a:r>
            <a:r>
              <a:rPr lang="en-US" altLang="zh-CN" dirty="0"/>
              <a:t>50</a:t>
            </a:r>
            <a:r>
              <a:rPr lang="zh-CN" altLang="en-US" dirty="0"/>
              <a:t>个料后，主臂取料盘放置在推车上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92BC-3A55-FD7F-5DD4-E0098EFF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7B32A18-CDED-A67A-2789-42774E96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36" y="1565181"/>
            <a:ext cx="6096000" cy="439102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3F05B0D-0887-387C-B363-F0A50AA13F64}"/>
              </a:ext>
            </a:extLst>
          </p:cNvPr>
          <p:cNvSpPr txBox="1"/>
          <p:nvPr/>
        </p:nvSpPr>
        <p:spPr>
          <a:xfrm>
            <a:off x="4888324" y="24599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定位工装</a:t>
            </a:r>
          </a:p>
        </p:txBody>
      </p:sp>
      <p:sp>
        <p:nvSpPr>
          <p:cNvPr id="6" name="对话气泡: 矩形 5">
            <a:extLst>
              <a:ext uri="{FF2B5EF4-FFF2-40B4-BE49-F238E27FC236}">
                <a16:creationId xmlns:a16="http://schemas.microsoft.com/office/drawing/2014/main" id="{9150238D-28A4-0037-CF81-CFE06917231E}"/>
              </a:ext>
            </a:extLst>
          </p:cNvPr>
          <p:cNvSpPr/>
          <p:nvPr/>
        </p:nvSpPr>
        <p:spPr>
          <a:xfrm>
            <a:off x="753036" y="5519307"/>
            <a:ext cx="2303929" cy="1171314"/>
          </a:xfrm>
          <a:prstGeom prst="wedgeRectCallout">
            <a:avLst>
              <a:gd name="adj1" fmla="val 67130"/>
              <a:gd name="adj2" fmla="val -11825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气缸</a:t>
            </a:r>
            <a:r>
              <a:rPr lang="en-US" altLang="zh-CN" dirty="0"/>
              <a:t>1</a:t>
            </a:r>
            <a:r>
              <a:rPr lang="zh-CN" altLang="en-US" dirty="0"/>
              <a:t>：常态位为伸出状态，完成工件交接后，收回使定位平台下降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49EBA44-23F6-DCAC-CEBD-7F552C6D0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297" y="1623829"/>
            <a:ext cx="3899667" cy="4508126"/>
          </a:xfrm>
          <a:prstGeom prst="rect">
            <a:avLst/>
          </a:prstGeom>
        </p:spPr>
      </p:pic>
      <p:sp>
        <p:nvSpPr>
          <p:cNvPr id="14" name="对话气泡: 矩形 13">
            <a:extLst>
              <a:ext uri="{FF2B5EF4-FFF2-40B4-BE49-F238E27FC236}">
                <a16:creationId xmlns:a16="http://schemas.microsoft.com/office/drawing/2014/main" id="{62839DED-900F-34D3-ED62-D7B76B7C231E}"/>
              </a:ext>
            </a:extLst>
          </p:cNvPr>
          <p:cNvSpPr/>
          <p:nvPr/>
        </p:nvSpPr>
        <p:spPr>
          <a:xfrm>
            <a:off x="10273532" y="4264086"/>
            <a:ext cx="1855693" cy="1663491"/>
          </a:xfrm>
          <a:prstGeom prst="wedgeRectCallout">
            <a:avLst>
              <a:gd name="adj1" fmla="val -68208"/>
              <a:gd name="adj2" fmla="val -795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气缸</a:t>
            </a:r>
            <a:r>
              <a:rPr lang="en-US" altLang="zh-CN" dirty="0"/>
              <a:t>2</a:t>
            </a:r>
            <a:r>
              <a:rPr lang="zh-CN" altLang="en-US" dirty="0"/>
              <a:t>：常态位为伸出状态，待料位有工件且打标位无工件时，收回进行左右定位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B758310A-AD90-641C-E1C5-D0BBD0AD28D7}"/>
              </a:ext>
            </a:extLst>
          </p:cNvPr>
          <p:cNvCxnSpPr>
            <a:cxnSpLocks/>
          </p:cNvCxnSpPr>
          <p:nvPr/>
        </p:nvCxnSpPr>
        <p:spPr>
          <a:xfrm flipV="1">
            <a:off x="9719622" y="1907747"/>
            <a:ext cx="963700" cy="880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491BBB5-478B-37CB-535F-E516784357AB}"/>
              </a:ext>
            </a:extLst>
          </p:cNvPr>
          <p:cNvCxnSpPr>
            <a:cxnSpLocks/>
          </p:cNvCxnSpPr>
          <p:nvPr/>
        </p:nvCxnSpPr>
        <p:spPr>
          <a:xfrm flipH="1" flipV="1">
            <a:off x="8740588" y="1623829"/>
            <a:ext cx="223392" cy="116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4130D85-11CF-7CA4-8C4C-12E252E6E595}"/>
              </a:ext>
            </a:extLst>
          </p:cNvPr>
          <p:cNvSpPr txBox="1"/>
          <p:nvPr/>
        </p:nvSpPr>
        <p:spPr>
          <a:xfrm>
            <a:off x="8302006" y="12136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打标位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61525A-86D6-C0AF-931D-8DFD6416D138}"/>
              </a:ext>
            </a:extLst>
          </p:cNvPr>
          <p:cNvSpPr txBox="1"/>
          <p:nvPr/>
        </p:nvSpPr>
        <p:spPr>
          <a:xfrm>
            <a:off x="10324215" y="156518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待料位</a:t>
            </a:r>
          </a:p>
        </p:txBody>
      </p:sp>
      <p:sp>
        <p:nvSpPr>
          <p:cNvPr id="23" name="对话气泡: 矩形 22">
            <a:extLst>
              <a:ext uri="{FF2B5EF4-FFF2-40B4-BE49-F238E27FC236}">
                <a16:creationId xmlns:a16="http://schemas.microsoft.com/office/drawing/2014/main" id="{371CDB33-FB07-2EB7-A835-D64B73E7CE4F}"/>
              </a:ext>
            </a:extLst>
          </p:cNvPr>
          <p:cNvSpPr/>
          <p:nvPr/>
        </p:nvSpPr>
        <p:spPr>
          <a:xfrm>
            <a:off x="6091497" y="1076002"/>
            <a:ext cx="1855693" cy="1663491"/>
          </a:xfrm>
          <a:prstGeom prst="wedgeRectCallout">
            <a:avLst>
              <a:gd name="adj1" fmla="val 96043"/>
              <a:gd name="adj2" fmla="val 15000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气缸</a:t>
            </a:r>
            <a:r>
              <a:rPr lang="en-US" altLang="zh-CN" dirty="0"/>
              <a:t>3</a:t>
            </a:r>
            <a:r>
              <a:rPr lang="zh-CN" altLang="en-US" dirty="0"/>
              <a:t>：常态位为收回状态，打标位有工件时，伸出进行工件前后定位</a:t>
            </a:r>
          </a:p>
        </p:txBody>
      </p:sp>
      <p:sp>
        <p:nvSpPr>
          <p:cNvPr id="27" name="对话气泡: 矩形 26">
            <a:extLst>
              <a:ext uri="{FF2B5EF4-FFF2-40B4-BE49-F238E27FC236}">
                <a16:creationId xmlns:a16="http://schemas.microsoft.com/office/drawing/2014/main" id="{C9C4AC4E-5DBA-DFBB-7F57-1303250D53CC}"/>
              </a:ext>
            </a:extLst>
          </p:cNvPr>
          <p:cNvSpPr/>
          <p:nvPr/>
        </p:nvSpPr>
        <p:spPr>
          <a:xfrm>
            <a:off x="6288722" y="3877892"/>
            <a:ext cx="1855693" cy="1663491"/>
          </a:xfrm>
          <a:prstGeom prst="wedgeRectCallout">
            <a:avLst>
              <a:gd name="adj1" fmla="val -78353"/>
              <a:gd name="adj2" fmla="val -833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气缸</a:t>
            </a:r>
            <a:r>
              <a:rPr lang="en-US" altLang="zh-CN" dirty="0"/>
              <a:t>4</a:t>
            </a:r>
            <a:r>
              <a:rPr lang="zh-CN" altLang="en-US" dirty="0"/>
              <a:t>：常态位为收回状态，气缸</a:t>
            </a:r>
            <a:r>
              <a:rPr lang="en-US" altLang="zh-CN" dirty="0"/>
              <a:t>2</a:t>
            </a:r>
            <a:r>
              <a:rPr lang="zh-CN" altLang="en-US" dirty="0"/>
              <a:t>和</a:t>
            </a:r>
            <a:r>
              <a:rPr lang="en-US" altLang="zh-CN" dirty="0"/>
              <a:t>3</a:t>
            </a:r>
            <a:r>
              <a:rPr lang="zh-CN" altLang="en-US" dirty="0"/>
              <a:t>同时动作时，伸出将平台伸出去。</a:t>
            </a:r>
          </a:p>
        </p:txBody>
      </p:sp>
    </p:spTree>
    <p:extLst>
      <p:ext uri="{BB962C8B-B14F-4D97-AF65-F5344CB8AC3E}">
        <p14:creationId xmlns:p14="http://schemas.microsoft.com/office/powerpoint/2010/main" val="290506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516E8096-1C16-5D49-8B80-D95ABAD7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71" y="1144984"/>
            <a:ext cx="3171574" cy="289678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E784B4A-B28E-215B-3F45-BA65A8C2C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86" y="1102659"/>
            <a:ext cx="3851030" cy="2868940"/>
          </a:xfrm>
          <a:prstGeom prst="rect">
            <a:avLst/>
          </a:prstGeom>
        </p:spPr>
      </p:pic>
      <p:sp>
        <p:nvSpPr>
          <p:cNvPr id="6" name="对话气泡: 矩形 5">
            <a:extLst>
              <a:ext uri="{FF2B5EF4-FFF2-40B4-BE49-F238E27FC236}">
                <a16:creationId xmlns:a16="http://schemas.microsoft.com/office/drawing/2014/main" id="{5C8A50E2-F698-87D0-8723-F2505B7BF99F}"/>
              </a:ext>
            </a:extLst>
          </p:cNvPr>
          <p:cNvSpPr/>
          <p:nvPr/>
        </p:nvSpPr>
        <p:spPr>
          <a:xfrm>
            <a:off x="2552415" y="1102659"/>
            <a:ext cx="1831326" cy="836765"/>
          </a:xfrm>
          <a:prstGeom prst="wedgeRectCallout">
            <a:avLst>
              <a:gd name="adj1" fmla="val 998"/>
              <a:gd name="adj2" fmla="val 11629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1</a:t>
            </a:r>
            <a:r>
              <a:rPr lang="zh-CN" altLang="en-US" dirty="0"/>
              <a:t>：打标工装在初始位置等待</a:t>
            </a:r>
          </a:p>
        </p:txBody>
      </p:sp>
      <p:sp>
        <p:nvSpPr>
          <p:cNvPr id="7" name="对话气泡: 矩形 6">
            <a:extLst>
              <a:ext uri="{FF2B5EF4-FFF2-40B4-BE49-F238E27FC236}">
                <a16:creationId xmlns:a16="http://schemas.microsoft.com/office/drawing/2014/main" id="{A8F5AD9B-B659-585E-B02F-59F7E4EA7D42}"/>
              </a:ext>
            </a:extLst>
          </p:cNvPr>
          <p:cNvSpPr/>
          <p:nvPr/>
        </p:nvSpPr>
        <p:spPr>
          <a:xfrm>
            <a:off x="6884894" y="817970"/>
            <a:ext cx="2133600" cy="1406142"/>
          </a:xfrm>
          <a:prstGeom prst="wedgeRectCallout">
            <a:avLst>
              <a:gd name="adj1" fmla="val -57729"/>
              <a:gd name="adj2" fmla="val 875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步骤</a:t>
            </a:r>
            <a:r>
              <a:rPr lang="en-US" altLang="zh-CN" sz="1400" dirty="0"/>
              <a:t>2</a:t>
            </a:r>
            <a:r>
              <a:rPr lang="zh-CN" altLang="en-US" sz="1400" dirty="0"/>
              <a:t>：工件定位好并伸出到模组正上方时，打标工装前进取工件</a:t>
            </a:r>
            <a:r>
              <a:rPr lang="en-US" altLang="zh-CN" sz="1400" dirty="0"/>
              <a:t>,</a:t>
            </a:r>
            <a:r>
              <a:rPr lang="zh-CN" altLang="en-US" sz="1400" dirty="0"/>
              <a:t>取完工件后要后退一下，使定位工装可以收回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CB79D0D-B640-47A3-6728-105DD5EC5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270" y="950975"/>
            <a:ext cx="2858906" cy="3284797"/>
          </a:xfrm>
          <a:prstGeom prst="rect">
            <a:avLst/>
          </a:prstGeom>
        </p:spPr>
      </p:pic>
      <p:sp>
        <p:nvSpPr>
          <p:cNvPr id="12" name="对话气泡: 矩形 11">
            <a:extLst>
              <a:ext uri="{FF2B5EF4-FFF2-40B4-BE49-F238E27FC236}">
                <a16:creationId xmlns:a16="http://schemas.microsoft.com/office/drawing/2014/main" id="{A8053635-87E0-5A60-EA5F-1E580882B0F5}"/>
              </a:ext>
            </a:extLst>
          </p:cNvPr>
          <p:cNvSpPr/>
          <p:nvPr/>
        </p:nvSpPr>
        <p:spPr>
          <a:xfrm>
            <a:off x="8298122" y="4633889"/>
            <a:ext cx="2345051" cy="836765"/>
          </a:xfrm>
          <a:prstGeom prst="wedgeRectCallout">
            <a:avLst>
              <a:gd name="adj1" fmla="val 52179"/>
              <a:gd name="adj2" fmla="val -23189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步骤</a:t>
            </a:r>
            <a:r>
              <a:rPr lang="en-US" altLang="zh-CN" dirty="0"/>
              <a:t>3</a:t>
            </a:r>
            <a:r>
              <a:rPr lang="zh-CN" altLang="en-US" dirty="0"/>
              <a:t>：打标工装前进到透镜下方，电机旋转打标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AED1C6C-8A7B-0BD8-D5BF-F2343CF617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706" y="3911981"/>
            <a:ext cx="2673447" cy="2874301"/>
          </a:xfrm>
          <a:prstGeom prst="rect">
            <a:avLst/>
          </a:prstGeom>
        </p:spPr>
      </p:pic>
      <p:sp>
        <p:nvSpPr>
          <p:cNvPr id="15" name="对话气泡: 矩形 14">
            <a:extLst>
              <a:ext uri="{FF2B5EF4-FFF2-40B4-BE49-F238E27FC236}">
                <a16:creationId xmlns:a16="http://schemas.microsoft.com/office/drawing/2014/main" id="{675EB559-0D3F-76F3-C5FC-23C8B917521A}"/>
              </a:ext>
            </a:extLst>
          </p:cNvPr>
          <p:cNvSpPr/>
          <p:nvPr/>
        </p:nvSpPr>
        <p:spPr>
          <a:xfrm>
            <a:off x="1718058" y="4356848"/>
            <a:ext cx="1831326" cy="836765"/>
          </a:xfrm>
          <a:prstGeom prst="wedgeRectCallout">
            <a:avLst>
              <a:gd name="adj1" fmla="val 95965"/>
              <a:gd name="adj2" fmla="val -6369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电机</a:t>
            </a:r>
            <a:r>
              <a:rPr lang="en-US" altLang="zh-CN" dirty="0"/>
              <a:t>1</a:t>
            </a:r>
            <a:r>
              <a:rPr lang="zh-CN" altLang="en-US" dirty="0"/>
              <a:t>：打标</a:t>
            </a:r>
            <a:r>
              <a:rPr lang="en-US" altLang="zh-CN" dirty="0"/>
              <a:t>Z</a:t>
            </a:r>
            <a:r>
              <a:rPr lang="zh-CN" altLang="en-US" dirty="0"/>
              <a:t>轴控制</a:t>
            </a:r>
          </a:p>
        </p:txBody>
      </p:sp>
      <p:sp>
        <p:nvSpPr>
          <p:cNvPr id="16" name="对话气泡: 矩形 15">
            <a:extLst>
              <a:ext uri="{FF2B5EF4-FFF2-40B4-BE49-F238E27FC236}">
                <a16:creationId xmlns:a16="http://schemas.microsoft.com/office/drawing/2014/main" id="{0ADD7AED-AA1E-7A8E-5AF1-D9ADC0BC2667}"/>
              </a:ext>
            </a:extLst>
          </p:cNvPr>
          <p:cNvSpPr/>
          <p:nvPr/>
        </p:nvSpPr>
        <p:spPr>
          <a:xfrm>
            <a:off x="4810609" y="4041765"/>
            <a:ext cx="1831326" cy="836765"/>
          </a:xfrm>
          <a:prstGeom prst="wedgeRectCallout">
            <a:avLst>
              <a:gd name="adj1" fmla="val -15646"/>
              <a:gd name="adj2" fmla="val 18272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电机</a:t>
            </a:r>
            <a:r>
              <a:rPr lang="en-US" altLang="zh-CN" dirty="0"/>
              <a:t>2</a:t>
            </a:r>
            <a:r>
              <a:rPr lang="zh-CN" altLang="en-US" dirty="0"/>
              <a:t>：打标</a:t>
            </a:r>
            <a:r>
              <a:rPr lang="en-US" altLang="zh-CN" dirty="0"/>
              <a:t>A</a:t>
            </a:r>
            <a:r>
              <a:rPr lang="zh-CN" altLang="en-US" dirty="0"/>
              <a:t>轴控制</a:t>
            </a:r>
          </a:p>
        </p:txBody>
      </p:sp>
      <p:sp>
        <p:nvSpPr>
          <p:cNvPr id="17" name="对话气泡: 矩形 16">
            <a:extLst>
              <a:ext uri="{FF2B5EF4-FFF2-40B4-BE49-F238E27FC236}">
                <a16:creationId xmlns:a16="http://schemas.microsoft.com/office/drawing/2014/main" id="{E269E2B3-567B-849E-6BF6-906702B7C808}"/>
              </a:ext>
            </a:extLst>
          </p:cNvPr>
          <p:cNvSpPr/>
          <p:nvPr/>
        </p:nvSpPr>
        <p:spPr>
          <a:xfrm>
            <a:off x="1799380" y="5525773"/>
            <a:ext cx="1831326" cy="836765"/>
          </a:xfrm>
          <a:prstGeom prst="wedgeRectCallout">
            <a:avLst>
              <a:gd name="adj1" fmla="val 109182"/>
              <a:gd name="adj2" fmla="val 6273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电机</a:t>
            </a:r>
            <a:r>
              <a:rPr lang="en-US" altLang="zh-CN" dirty="0"/>
              <a:t>3</a:t>
            </a:r>
            <a:r>
              <a:rPr lang="zh-CN" altLang="en-US" dirty="0"/>
              <a:t>：打标</a:t>
            </a:r>
            <a:r>
              <a:rPr lang="en-US" altLang="zh-CN" dirty="0"/>
              <a:t>X</a:t>
            </a:r>
            <a:r>
              <a:rPr lang="zh-CN" altLang="en-US" dirty="0"/>
              <a:t>轴控制</a:t>
            </a:r>
          </a:p>
        </p:txBody>
      </p:sp>
      <p:sp>
        <p:nvSpPr>
          <p:cNvPr id="18" name="对话气泡: 矩形 17">
            <a:extLst>
              <a:ext uri="{FF2B5EF4-FFF2-40B4-BE49-F238E27FC236}">
                <a16:creationId xmlns:a16="http://schemas.microsoft.com/office/drawing/2014/main" id="{61A74428-6AC3-C206-ECA9-991E51C9F7A6}"/>
              </a:ext>
            </a:extLst>
          </p:cNvPr>
          <p:cNvSpPr/>
          <p:nvPr/>
        </p:nvSpPr>
        <p:spPr>
          <a:xfrm>
            <a:off x="6476219" y="5549869"/>
            <a:ext cx="2345051" cy="836765"/>
          </a:xfrm>
          <a:prstGeom prst="wedgeRectCallout">
            <a:avLst>
              <a:gd name="adj1" fmla="val -91694"/>
              <a:gd name="adj2" fmla="val 3166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电机</a:t>
            </a:r>
            <a:r>
              <a:rPr lang="en-US" altLang="zh-CN" dirty="0"/>
              <a:t>4</a:t>
            </a:r>
            <a:r>
              <a:rPr lang="zh-CN" altLang="en-US" dirty="0"/>
              <a:t>：打标</a:t>
            </a:r>
            <a:r>
              <a:rPr lang="en-US" altLang="zh-CN" dirty="0"/>
              <a:t>B</a:t>
            </a:r>
            <a:r>
              <a:rPr lang="zh-CN" altLang="en-US" dirty="0"/>
              <a:t>轴控制（当前</a:t>
            </a:r>
            <a:r>
              <a:rPr lang="en-US" altLang="zh-CN" dirty="0"/>
              <a:t>5</a:t>
            </a:r>
            <a:r>
              <a:rPr lang="zh-CN" altLang="en-US" dirty="0"/>
              <a:t>种产品用不上该轴）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4DF2588-2176-D67C-F9C0-B4FF23014D08}"/>
              </a:ext>
            </a:extLst>
          </p:cNvPr>
          <p:cNvSpPr txBox="1"/>
          <p:nvPr/>
        </p:nvSpPr>
        <p:spPr>
          <a:xfrm>
            <a:off x="4888324" y="24599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打标工装</a:t>
            </a:r>
          </a:p>
        </p:txBody>
      </p:sp>
    </p:spTree>
    <p:extLst>
      <p:ext uri="{BB962C8B-B14F-4D97-AF65-F5344CB8AC3E}">
        <p14:creationId xmlns:p14="http://schemas.microsoft.com/office/powerpoint/2010/main" val="14896239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E3MzZiMWIwMjA0ZGIzOWU3YTk5OTk0M2JjODY3ODIifQ=="/>
  <p:tag name="RESOURCE_RECORD_KEY" val="{&quot;29&quot;:[20750920,20742480,20458314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799.27874015748,&quot;width&quot;:19200}"/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288</Words>
  <Application>Microsoft Office PowerPoint</Application>
  <PresentationFormat>宽屏</PresentationFormat>
  <Paragraphs>26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汉仪旗黑-70S</vt:lpstr>
      <vt:lpstr>华文宋体</vt:lpstr>
      <vt:lpstr>华文细黑</vt:lpstr>
      <vt:lpstr>思源黑体 CN Normal</vt:lpstr>
      <vt:lpstr>思源宋体</vt:lpstr>
      <vt:lpstr>思源宋体 Heavy</vt:lpstr>
      <vt:lpstr>Arial</vt:lpstr>
      <vt:lpstr>Calibri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wanyu xu</dc:creator>
  <cp:lastModifiedBy>晋廷 万</cp:lastModifiedBy>
  <cp:revision>259</cp:revision>
  <dcterms:created xsi:type="dcterms:W3CDTF">2019-06-19T02:08:00Z</dcterms:created>
  <dcterms:modified xsi:type="dcterms:W3CDTF">2024-11-15T09:24:53Z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2052-12.1.0.15933</vt:lpwstr>
  </property>
  <property fmtid="{D5CDD505-2E9C-101B-9397-08002B2CF9AE}" pid="3" name="ICV">
    <vt:lpwstr>828637C9BA9146D3AF4939C2750ED576_13</vt:lpwstr>
  </property>
</Properties>
</file>